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D9E46-629C-441E-9474-BF94617B80A8}" type="datetimeFigureOut">
              <a:rPr lang="en-US" smtClean="0"/>
              <a:pPr/>
              <a:t>3/9/2010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529C8-27A7-48DB-A8DE-1EB05D37B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PHOTOGRAPHY TIPS</a:t>
            </a:r>
            <a:endParaRPr lang="en-US" sz="4800" dirty="0"/>
          </a:p>
        </p:txBody>
      </p:sp>
      <p:pic>
        <p:nvPicPr>
          <p:cNvPr id="10" name="Picture Placeholder 9" descr="IMG_171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521" r="5521"/>
          <a:stretch>
            <a:fillRect/>
          </a:stretch>
        </p:blipFill>
        <p:spPr/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Content Placeholder 3" descr="men_wor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63345" y="1600200"/>
            <a:ext cx="3017309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Content Placeholder 3" descr="sueslava_alhamb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</a:t>
            </a:r>
            <a:endParaRPr lang="en-US" dirty="0"/>
          </a:p>
        </p:txBody>
      </p:sp>
      <p:pic>
        <p:nvPicPr>
          <p:cNvPr id="4" name="Content Placeholder 3" descr="Guanajuato_stre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</a:t>
            </a:r>
            <a:endParaRPr lang="en-US" dirty="0"/>
          </a:p>
        </p:txBody>
      </p:sp>
      <p:pic>
        <p:nvPicPr>
          <p:cNvPr id="4" name="Content Placeholder 3" descr="gat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63345" y="1600200"/>
            <a:ext cx="3017309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</a:t>
            </a:r>
            <a:endParaRPr lang="en-US" dirty="0"/>
          </a:p>
        </p:txBody>
      </p:sp>
      <p:pic>
        <p:nvPicPr>
          <p:cNvPr id="4" name="Content Placeholder 3" descr="cuba c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Pattern/Shape</a:t>
            </a:r>
            <a:endParaRPr lang="en-US" dirty="0"/>
          </a:p>
        </p:txBody>
      </p:sp>
      <p:pic>
        <p:nvPicPr>
          <p:cNvPr id="4" name="Content Placeholder 3" descr="Mex_kid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2034381"/>
            <a:ext cx="5486400" cy="3657600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Pattern/Shape</a:t>
            </a:r>
            <a:endParaRPr lang="en-US" dirty="0"/>
          </a:p>
        </p:txBody>
      </p:sp>
      <p:pic>
        <p:nvPicPr>
          <p:cNvPr id="4" name="Content Placeholder 3" descr="bicycl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Pattern/Shape</a:t>
            </a:r>
            <a:endParaRPr lang="en-US" dirty="0"/>
          </a:p>
        </p:txBody>
      </p:sp>
      <p:pic>
        <p:nvPicPr>
          <p:cNvPr id="4" name="Content Placeholder 3" descr="stained_glas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Test!</a:t>
            </a:r>
            <a:endParaRPr lang="en-US" dirty="0"/>
          </a:p>
        </p:txBody>
      </p:sp>
      <p:pic>
        <p:nvPicPr>
          <p:cNvPr id="4" name="Content Placeholder 3" descr="Bench_gir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2396" y="2030539"/>
            <a:ext cx="5499207" cy="3665284"/>
          </a:xfrm>
        </p:spPr>
      </p:pic>
    </p:spTree>
  </p:cSld>
  <p:clrMapOvr>
    <a:masterClrMapping/>
  </p:clrMapOvr>
  <p:transition advClick="0" advTm="19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Test!</a:t>
            </a:r>
            <a:endParaRPr lang="en-US" dirty="0"/>
          </a:p>
        </p:txBody>
      </p:sp>
      <p:pic>
        <p:nvPicPr>
          <p:cNvPr id="4" name="Content Placeholder 3" descr="fend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7488" y="2033725"/>
            <a:ext cx="5489024" cy="3658912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Five Tips</a:t>
            </a:r>
            <a:endParaRPr lang="en-US" sz="96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5400" dirty="0" smtClean="0"/>
              <a:t>The Thirds Rule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5400" dirty="0" smtClean="0"/>
              <a:t>Framing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5400" dirty="0" smtClean="0"/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5400" dirty="0" smtClean="0"/>
              <a:t>Lines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5400" dirty="0" smtClean="0"/>
              <a:t>Patterns</a:t>
            </a:r>
            <a:endParaRPr lang="en-US" sz="5400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Tips</a:t>
            </a:r>
            <a:endParaRPr lang="en-US" dirty="0"/>
          </a:p>
        </p:txBody>
      </p:sp>
      <p:pic>
        <p:nvPicPr>
          <p:cNvPr id="6" name="Content Placeholder 5" descr="Boy_sitt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244601"/>
            <a:ext cx="2022873" cy="1348582"/>
          </a:xfrm>
        </p:spPr>
      </p:pic>
      <p:sp>
        <p:nvSpPr>
          <p:cNvPr id="7" name="TextBox 6"/>
          <p:cNvSpPr txBox="1"/>
          <p:nvPr/>
        </p:nvSpPr>
        <p:spPr>
          <a:xfrm>
            <a:off x="3276600" y="1752600"/>
            <a:ext cx="1244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Rule of Thirds</a:t>
            </a:r>
            <a:endParaRPr lang="en-US" dirty="0"/>
          </a:p>
        </p:txBody>
      </p:sp>
      <p:pic>
        <p:nvPicPr>
          <p:cNvPr id="8" name="Picture 7" descr="Ind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1143000"/>
            <a:ext cx="1475525" cy="22265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43600" y="3733800"/>
            <a:ext cx="944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Framing</a:t>
            </a:r>
            <a:endParaRPr lang="en-US" dirty="0"/>
          </a:p>
        </p:txBody>
      </p:sp>
      <p:pic>
        <p:nvPicPr>
          <p:cNvPr id="10" name="Picture 9" descr="bea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2971800"/>
            <a:ext cx="2209800" cy="1473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5800" y="4724400"/>
            <a:ext cx="12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12" name="Picture 11" descr="SMig_stree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3657600"/>
            <a:ext cx="2362200" cy="1574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81400" y="5410200"/>
            <a:ext cx="662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Lines</a:t>
            </a:r>
            <a:endParaRPr lang="en-US" dirty="0"/>
          </a:p>
        </p:txBody>
      </p:sp>
      <p:pic>
        <p:nvPicPr>
          <p:cNvPr id="14" name="Picture 13" descr="ca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15200" y="3505200"/>
            <a:ext cx="1320800" cy="1981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39000" y="5791200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Pattern</a:t>
            </a:r>
            <a:endParaRPr lang="en-US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Thirds Rule</a:t>
            </a:r>
            <a:endParaRPr lang="en-US" dirty="0"/>
          </a:p>
        </p:txBody>
      </p:sp>
      <p:pic>
        <p:nvPicPr>
          <p:cNvPr id="33" name="Content Placeholder 32" descr="iguana_sin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656" y="1600200"/>
            <a:ext cx="6992688" cy="4525963"/>
          </a:xfrm>
        </p:spPr>
      </p:pic>
      <p:cxnSp>
        <p:nvCxnSpPr>
          <p:cNvPr id="35" name="Straight Connector 34"/>
          <p:cNvCxnSpPr/>
          <p:nvPr/>
        </p:nvCxnSpPr>
        <p:spPr>
          <a:xfrm rot="5400000">
            <a:off x="876300" y="3848100"/>
            <a:ext cx="4495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6200000" flipH="1">
            <a:off x="3581400" y="3810000"/>
            <a:ext cx="4495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4400" y="3048000"/>
            <a:ext cx="7162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066800" y="4724400"/>
            <a:ext cx="7010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Thirds Rule</a:t>
            </a:r>
            <a:endParaRPr lang="en-US" dirty="0"/>
          </a:p>
        </p:txBody>
      </p:sp>
      <p:pic>
        <p:nvPicPr>
          <p:cNvPr id="4" name="Content Placeholder 3" descr="tree_dese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1828" y="1422400"/>
            <a:ext cx="6404372" cy="4269581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Thirds Rule</a:t>
            </a:r>
            <a:endParaRPr lang="en-US" dirty="0"/>
          </a:p>
        </p:txBody>
      </p:sp>
      <p:pic>
        <p:nvPicPr>
          <p:cNvPr id="4" name="Content Placeholder 3" descr="flower_po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</a:t>
            </a:r>
            <a:endParaRPr lang="en-US" dirty="0"/>
          </a:p>
        </p:txBody>
      </p:sp>
      <p:pic>
        <p:nvPicPr>
          <p:cNvPr id="4" name="Content Placeholder 3" descr="nurse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5844" y="2032411"/>
            <a:ext cx="5492312" cy="3661541"/>
          </a:xfr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</a:t>
            </a:r>
            <a:endParaRPr lang="en-US" dirty="0"/>
          </a:p>
        </p:txBody>
      </p:sp>
      <p:pic>
        <p:nvPicPr>
          <p:cNvPr id="4" name="Content Placeholder 3" descr="Quincy ru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63345" y="1600200"/>
            <a:ext cx="3017309" cy="4525963"/>
          </a:xfrm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</a:t>
            </a:r>
            <a:endParaRPr lang="en-US" dirty="0"/>
          </a:p>
        </p:txBody>
      </p:sp>
      <p:pic>
        <p:nvPicPr>
          <p:cNvPr id="4" name="Content Placeholder 3" descr="mex_door_pers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399" y="1234282"/>
            <a:ext cx="3261255" cy="4891882"/>
          </a:xfrm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Content Placeholder 3" descr="loc_rui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43</Words>
  <Application>Microsoft Office PowerPoint</Application>
  <PresentationFormat>On-screen Show (4:3)</PresentationFormat>
  <Paragraphs>30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Five Tips</vt:lpstr>
      <vt:lpstr>The Thirds Rule</vt:lpstr>
      <vt:lpstr>Thirds Rule</vt:lpstr>
      <vt:lpstr>Thirds Rule</vt:lpstr>
      <vt:lpstr>Framing</vt:lpstr>
      <vt:lpstr>Framing</vt:lpstr>
      <vt:lpstr>Framing</vt:lpstr>
      <vt:lpstr>Background</vt:lpstr>
      <vt:lpstr>Background</vt:lpstr>
      <vt:lpstr>Background</vt:lpstr>
      <vt:lpstr>Lines</vt:lpstr>
      <vt:lpstr>Lines</vt:lpstr>
      <vt:lpstr>Lines</vt:lpstr>
      <vt:lpstr>Pattern/Shape</vt:lpstr>
      <vt:lpstr>Pattern/Shape</vt:lpstr>
      <vt:lpstr>Pattern/Shape</vt:lpstr>
      <vt:lpstr>Test!</vt:lpstr>
      <vt:lpstr>Test!</vt:lpstr>
      <vt:lpstr>Five Tips</vt:lpstr>
    </vt:vector>
  </TitlesOfParts>
  <Company>NBCC Saint John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DavisS</dc:creator>
  <cp:lastModifiedBy>DavisS</cp:lastModifiedBy>
  <cp:revision>11</cp:revision>
  <dcterms:created xsi:type="dcterms:W3CDTF">2010-03-08T16:03:36Z</dcterms:created>
  <dcterms:modified xsi:type="dcterms:W3CDTF">2010-03-09T13:06:08Z</dcterms:modified>
</cp:coreProperties>
</file>